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60"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85AA3C-4D30-4A2D-8094-0BD59BB52DF1}"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5AA3C-4D30-4A2D-8094-0BD59BB52DF1}"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5AA3C-4D30-4A2D-8094-0BD59BB52DF1}"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85AA3C-4D30-4A2D-8094-0BD59BB52DF1}"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85AA3C-4D30-4A2D-8094-0BD59BB52DF1}" type="datetimeFigureOut">
              <a:rPr lang="en-US" smtClean="0"/>
              <a:pPr/>
              <a:t>7/9/2011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85AA3C-4D30-4A2D-8094-0BD59BB52DF1}"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85AA3C-4D30-4A2D-8094-0BD59BB52DF1}" type="datetimeFigureOut">
              <a:rPr lang="en-US" smtClean="0"/>
              <a:pPr/>
              <a:t>7/9/2011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85AA3C-4D30-4A2D-8094-0BD59BB52DF1}" type="datetimeFigureOut">
              <a:rPr lang="en-US" smtClean="0"/>
              <a:pPr/>
              <a:t>7/9/2011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85AA3C-4D30-4A2D-8094-0BD59BB52DF1}" type="datetimeFigureOut">
              <a:rPr lang="en-US" smtClean="0"/>
              <a:pPr/>
              <a:t>7/9/2011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85AA3C-4D30-4A2D-8094-0BD59BB52DF1}"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85AA3C-4D30-4A2D-8094-0BD59BB52DF1}" type="datetimeFigureOut">
              <a:rPr lang="en-US" smtClean="0"/>
              <a:pPr/>
              <a:t>7/9/2011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4C6C0-10CC-4783-9742-FA3EF9D64EE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85AA3C-4D30-4A2D-8094-0BD59BB52DF1}" type="datetimeFigureOut">
              <a:rPr lang="en-US" smtClean="0"/>
              <a:pPr/>
              <a:t>7/9/2011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D4C6C0-10CC-4783-9742-FA3EF9D64E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earchengine.com/List_your_Site/Basic_Submit/index.asp"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3" Type="http://schemas.openxmlformats.org/officeDocument/2006/relationships/hyperlink" Target="http://searchengine.com/Shopping/Product/L/1.asp" TargetMode="External"/><Relationship Id="rId18" Type="http://schemas.openxmlformats.org/officeDocument/2006/relationships/hyperlink" Target="http://searchengine.com/Shopping/Product/Q/1.asp" TargetMode="External"/><Relationship Id="rId26" Type="http://schemas.openxmlformats.org/officeDocument/2006/relationships/hyperlink" Target="http://searchengine.com/Shopping/Product/Y/1.asp" TargetMode="External"/><Relationship Id="rId39" Type="http://schemas.openxmlformats.org/officeDocument/2006/relationships/hyperlink" Target="http://searchengine.com/index.asp?search=A+B+Lounge" TargetMode="External"/><Relationship Id="rId21" Type="http://schemas.openxmlformats.org/officeDocument/2006/relationships/hyperlink" Target="http://searchengine.com/Shopping/Product/T/1.asp" TargetMode="External"/><Relationship Id="rId34" Type="http://schemas.openxmlformats.org/officeDocument/2006/relationships/hyperlink" Target="http://searchengine.com/index.asp?search=Aluminum+Solid+Panel" TargetMode="External"/><Relationship Id="rId42" Type="http://schemas.openxmlformats.org/officeDocument/2006/relationships/hyperlink" Target="http://searchengine.com/index.asp?search=A+C+Compressor" TargetMode="External"/><Relationship Id="rId47" Type="http://schemas.openxmlformats.org/officeDocument/2006/relationships/hyperlink" Target="http://searchengine.com/index.asp?search=A+Type+Male" TargetMode="External"/><Relationship Id="rId50" Type="http://schemas.openxmlformats.org/officeDocument/2006/relationships/hyperlink" Target="http://searchengine.com/index.asp?search=A+V+Furniture" TargetMode="External"/><Relationship Id="rId55" Type="http://schemas.openxmlformats.org/officeDocument/2006/relationships/hyperlink" Target="http://searchengine.com/index.asp?search=A/B+Speaker" TargetMode="External"/><Relationship Id="rId63" Type="http://schemas.openxmlformats.org/officeDocument/2006/relationships/hyperlink" Target="http://searchengine.com/index.asp?search=A/C+Pump" TargetMode="External"/><Relationship Id="rId68" Type="http://schemas.openxmlformats.org/officeDocument/2006/relationships/hyperlink" Target="http://searchengine.com/index.asp?search=A/V+Cables" TargetMode="External"/><Relationship Id="rId76" Type="http://schemas.openxmlformats.org/officeDocument/2006/relationships/hyperlink" Target="http://searchengine.com/index.asp?search=A55" TargetMode="External"/><Relationship Id="rId84" Type="http://schemas.openxmlformats.org/officeDocument/2006/relationships/hyperlink" Target="http://searchengine.com/Shopping/Product/A/6.asp" TargetMode="External"/><Relationship Id="rId89" Type="http://schemas.openxmlformats.org/officeDocument/2006/relationships/hyperlink" Target="http://searchengine.com/Shopping/Product/A/11.asp" TargetMode="External"/><Relationship Id="rId7" Type="http://schemas.openxmlformats.org/officeDocument/2006/relationships/hyperlink" Target="http://searchengine.com/Shopping/Product/F/1.asp" TargetMode="External"/><Relationship Id="rId71" Type="http://schemas.openxmlformats.org/officeDocument/2006/relationships/hyperlink" Target="http://searchengine.com/index.asp?search=A1200" TargetMode="External"/><Relationship Id="rId92" Type="http://schemas.openxmlformats.org/officeDocument/2006/relationships/hyperlink" Target="http://searchengine.com/Shopping/Product/A/14.asp" TargetMode="External"/><Relationship Id="rId2" Type="http://schemas.openxmlformats.org/officeDocument/2006/relationships/image" Target="../media/image4.jpeg"/><Relationship Id="rId16" Type="http://schemas.openxmlformats.org/officeDocument/2006/relationships/hyperlink" Target="http://searchengine.com/Shopping/Product/O/1.asp" TargetMode="External"/><Relationship Id="rId29" Type="http://schemas.openxmlformats.org/officeDocument/2006/relationships/hyperlink" Target="http://searchengine.com/index.asp?search=Absorber" TargetMode="External"/><Relationship Id="rId11" Type="http://schemas.openxmlformats.org/officeDocument/2006/relationships/hyperlink" Target="http://searchengine.com/Shopping/Product/J/1.asp" TargetMode="External"/><Relationship Id="rId24" Type="http://schemas.openxmlformats.org/officeDocument/2006/relationships/hyperlink" Target="http://searchengine.com/Shopping/Product/W/1.asp" TargetMode="External"/><Relationship Id="rId32" Type="http://schemas.openxmlformats.org/officeDocument/2006/relationships/hyperlink" Target="http://searchengine.com/index.asp?search=Alarm+Clock" TargetMode="External"/><Relationship Id="rId37" Type="http://schemas.openxmlformats.org/officeDocument/2006/relationships/hyperlink" Target="http://searchengine.com/index.asp?search=Auto+Cooling+System" TargetMode="External"/><Relationship Id="rId40" Type="http://schemas.openxmlformats.org/officeDocument/2006/relationships/hyperlink" Target="http://searchengine.com/index.asp?search=A+Bike" TargetMode="External"/><Relationship Id="rId45" Type="http://schemas.openxmlformats.org/officeDocument/2006/relationships/hyperlink" Target="http://searchengine.com/index.asp?search=A+C+Sock" TargetMode="External"/><Relationship Id="rId53" Type="http://schemas.openxmlformats.org/officeDocument/2006/relationships/hyperlink" Target="http://searchengine.com/index.asp?search=A+V+Transmitter" TargetMode="External"/><Relationship Id="rId58" Type="http://schemas.openxmlformats.org/officeDocument/2006/relationships/hyperlink" Target="http://searchengine.com/index.asp?search=A/C+Compressor" TargetMode="External"/><Relationship Id="rId66" Type="http://schemas.openxmlformats.org/officeDocument/2006/relationships/hyperlink" Target="http://searchengine.com/index.asp?search=A/C+Valve" TargetMode="External"/><Relationship Id="rId74" Type="http://schemas.openxmlformats.org/officeDocument/2006/relationships/hyperlink" Target="http://searchengine.com/index.asp?search=A4+Laminator" TargetMode="External"/><Relationship Id="rId79" Type="http://schemas.openxmlformats.org/officeDocument/2006/relationships/hyperlink" Target="http://searchengine.com/Shopping/Product/A/1.asp" TargetMode="External"/><Relationship Id="rId87" Type="http://schemas.openxmlformats.org/officeDocument/2006/relationships/hyperlink" Target="http://searchengine.com/Shopping/Product/A/9.asp" TargetMode="External"/><Relationship Id="rId5" Type="http://schemas.openxmlformats.org/officeDocument/2006/relationships/hyperlink" Target="http://searchengine.com/Shopping/Product/D/1.asp" TargetMode="External"/><Relationship Id="rId61" Type="http://schemas.openxmlformats.org/officeDocument/2006/relationships/hyperlink" Target="http://searchengine.com/index.asp?search=A/C+Parts" TargetMode="External"/><Relationship Id="rId82" Type="http://schemas.openxmlformats.org/officeDocument/2006/relationships/hyperlink" Target="http://searchengine.com/Shopping/Product/A/4.asp" TargetMode="External"/><Relationship Id="rId90" Type="http://schemas.openxmlformats.org/officeDocument/2006/relationships/hyperlink" Target="http://searchengine.com/Shopping/Product/A/12.asp" TargetMode="External"/><Relationship Id="rId19" Type="http://schemas.openxmlformats.org/officeDocument/2006/relationships/hyperlink" Target="http://searchengine.com/Shopping/Product/R/1.asp" TargetMode="External"/><Relationship Id="rId14" Type="http://schemas.openxmlformats.org/officeDocument/2006/relationships/hyperlink" Target="http://searchengine.com/Shopping/Product/M/1.asp" TargetMode="External"/><Relationship Id="rId22" Type="http://schemas.openxmlformats.org/officeDocument/2006/relationships/hyperlink" Target="http://searchengine.com/Shopping/Product/U/1.asp" TargetMode="External"/><Relationship Id="rId27" Type="http://schemas.openxmlformats.org/officeDocument/2006/relationships/hyperlink" Target="http://searchengine.com/Shopping/Product/Z/1.asp" TargetMode="External"/><Relationship Id="rId30" Type="http://schemas.openxmlformats.org/officeDocument/2006/relationships/hyperlink" Target="http://searchengine.com/index.asp?search=Adhesive+Aluminum+Paper" TargetMode="External"/><Relationship Id="rId35" Type="http://schemas.openxmlformats.org/officeDocument/2006/relationships/hyperlink" Target="http://searchengine.com/index.asp?search=Anti-Aging+Products" TargetMode="External"/><Relationship Id="rId43" Type="http://schemas.openxmlformats.org/officeDocument/2006/relationships/hyperlink" Target="http://searchengine.com/index.asp?search=A+C+Parts" TargetMode="External"/><Relationship Id="rId48" Type="http://schemas.openxmlformats.org/officeDocument/2006/relationships/hyperlink" Target="http://searchengine.com/index.asp?search=A+V+Cable" TargetMode="External"/><Relationship Id="rId56" Type="http://schemas.openxmlformats.org/officeDocument/2006/relationships/hyperlink" Target="http://searchengine.com/index.asp?search=A/C" TargetMode="External"/><Relationship Id="rId64" Type="http://schemas.openxmlformats.org/officeDocument/2006/relationships/hyperlink" Target="http://searchengine.com/index.asp?search=A/C+Support" TargetMode="External"/><Relationship Id="rId69" Type="http://schemas.openxmlformats.org/officeDocument/2006/relationships/hyperlink" Target="http://searchengine.com/index.asp?search=A/V+Connector" TargetMode="External"/><Relationship Id="rId77" Type="http://schemas.openxmlformats.org/officeDocument/2006/relationships/hyperlink" Target="http://searchengine.com/index.asp?search=AA" TargetMode="External"/><Relationship Id="rId8" Type="http://schemas.openxmlformats.org/officeDocument/2006/relationships/hyperlink" Target="http://searchengine.com/Shopping/Product/G/1.asp" TargetMode="External"/><Relationship Id="rId51" Type="http://schemas.openxmlformats.org/officeDocument/2006/relationships/hyperlink" Target="http://searchengine.com/index.asp?search=A+V+Mixer" TargetMode="External"/><Relationship Id="rId72" Type="http://schemas.openxmlformats.org/officeDocument/2006/relationships/hyperlink" Target="http://searchengine.com/index.asp?search=A19+Bulb" TargetMode="External"/><Relationship Id="rId80" Type="http://schemas.openxmlformats.org/officeDocument/2006/relationships/hyperlink" Target="http://searchengine.com/Shopping/Product/A/2.asp" TargetMode="External"/><Relationship Id="rId85" Type="http://schemas.openxmlformats.org/officeDocument/2006/relationships/hyperlink" Target="http://searchengine.com/Shopping/Product/A/7.asp" TargetMode="External"/><Relationship Id="rId93" Type="http://schemas.openxmlformats.org/officeDocument/2006/relationships/hyperlink" Target="http://searchengine.com/Shopping/Product/A/58.asp" TargetMode="External"/><Relationship Id="rId3" Type="http://schemas.openxmlformats.org/officeDocument/2006/relationships/hyperlink" Target="http://searchengine.com/Shopping/Product/B/1.asp" TargetMode="External"/><Relationship Id="rId12" Type="http://schemas.openxmlformats.org/officeDocument/2006/relationships/hyperlink" Target="http://searchengine.com/Shopping/Product/K/1.asp" TargetMode="External"/><Relationship Id="rId17" Type="http://schemas.openxmlformats.org/officeDocument/2006/relationships/hyperlink" Target="http://searchengine.com/Shopping/Product/P/1.asp" TargetMode="External"/><Relationship Id="rId25" Type="http://schemas.openxmlformats.org/officeDocument/2006/relationships/hyperlink" Target="http://searchengine.com/Shopping/Product/X/1.asp" TargetMode="External"/><Relationship Id="rId33" Type="http://schemas.openxmlformats.org/officeDocument/2006/relationships/hyperlink" Target="http://searchengine.com/index.asp?search=Aluminum+Alloy+Veneer" TargetMode="External"/><Relationship Id="rId38" Type="http://schemas.openxmlformats.org/officeDocument/2006/relationships/hyperlink" Target="http://searchengine.com/index.asp?search=Automatic+Camera" TargetMode="External"/><Relationship Id="rId46" Type="http://schemas.openxmlformats.org/officeDocument/2006/relationships/hyperlink" Target="http://searchengine.com/index.asp?search=A+C+Yarn" TargetMode="External"/><Relationship Id="rId59" Type="http://schemas.openxmlformats.org/officeDocument/2006/relationships/hyperlink" Target="http://searchengine.com/index.asp?search=A/C+Condenser" TargetMode="External"/><Relationship Id="rId67" Type="http://schemas.openxmlformats.org/officeDocument/2006/relationships/hyperlink" Target="http://searchengine.com/index.asp?search=A/V" TargetMode="External"/><Relationship Id="rId20" Type="http://schemas.openxmlformats.org/officeDocument/2006/relationships/hyperlink" Target="http://searchengine.com/Shopping/Product/S/1.asp" TargetMode="External"/><Relationship Id="rId41" Type="http://schemas.openxmlformats.org/officeDocument/2006/relationships/hyperlink" Target="http://searchengine.com/index.asp?search=A+C+Accessories" TargetMode="External"/><Relationship Id="rId54" Type="http://schemas.openxmlformats.org/officeDocument/2006/relationships/hyperlink" Target="http://searchengine.com/index.asp?search=A-Bike" TargetMode="External"/><Relationship Id="rId62" Type="http://schemas.openxmlformats.org/officeDocument/2006/relationships/hyperlink" Target="http://searchengine.com/index.asp?search=A/C+Pipe+Fitting" TargetMode="External"/><Relationship Id="rId70" Type="http://schemas.openxmlformats.org/officeDocument/2006/relationships/hyperlink" Target="http://searchengine.com/index.asp?search=A/V+Products" TargetMode="External"/><Relationship Id="rId75" Type="http://schemas.openxmlformats.org/officeDocument/2006/relationships/hyperlink" Target="http://searchengine.com/index.asp?search=A4+Paper" TargetMode="External"/><Relationship Id="rId83" Type="http://schemas.openxmlformats.org/officeDocument/2006/relationships/hyperlink" Target="http://searchengine.com/Shopping/Product/A/5.asp" TargetMode="External"/><Relationship Id="rId88" Type="http://schemas.openxmlformats.org/officeDocument/2006/relationships/hyperlink" Target="http://searchengine.com/Shopping/Product/A/10.asp" TargetMode="External"/><Relationship Id="rId91" Type="http://schemas.openxmlformats.org/officeDocument/2006/relationships/hyperlink" Target="http://searchengine.com/Shopping/Product/A/13.asp" TargetMode="External"/><Relationship Id="rId1" Type="http://schemas.openxmlformats.org/officeDocument/2006/relationships/slideLayout" Target="../slideLayouts/slideLayout2.xml"/><Relationship Id="rId6" Type="http://schemas.openxmlformats.org/officeDocument/2006/relationships/hyperlink" Target="http://searchengine.com/Shopping/Product/E/1.asp" TargetMode="External"/><Relationship Id="rId15" Type="http://schemas.openxmlformats.org/officeDocument/2006/relationships/hyperlink" Target="http://searchengine.com/Shopping/Product/N/1.asp" TargetMode="External"/><Relationship Id="rId23" Type="http://schemas.openxmlformats.org/officeDocument/2006/relationships/hyperlink" Target="http://searchengine.com/Shopping/Product/V/1.asp" TargetMode="External"/><Relationship Id="rId28" Type="http://schemas.openxmlformats.org/officeDocument/2006/relationships/hyperlink" Target="http://searchengine.com/Shopping/Product/1/1.asp" TargetMode="External"/><Relationship Id="rId36" Type="http://schemas.openxmlformats.org/officeDocument/2006/relationships/hyperlink" Target="http://searchengine.com/index.asp?search=Artificial" TargetMode="External"/><Relationship Id="rId49" Type="http://schemas.openxmlformats.org/officeDocument/2006/relationships/hyperlink" Target="http://searchengine.com/index.asp?search=A+V+Equipment" TargetMode="External"/><Relationship Id="rId57" Type="http://schemas.openxmlformats.org/officeDocument/2006/relationships/hyperlink" Target="http://searchengine.com/index.asp?search=A/C+Bracket" TargetMode="External"/><Relationship Id="rId10" Type="http://schemas.openxmlformats.org/officeDocument/2006/relationships/hyperlink" Target="http://searchengine.com/Shopping/Product/I/1.asp" TargetMode="External"/><Relationship Id="rId31" Type="http://schemas.openxmlformats.org/officeDocument/2006/relationships/hyperlink" Target="http://searchengine.com/index.asp?search=Air+Cleaner+Cover" TargetMode="External"/><Relationship Id="rId44" Type="http://schemas.openxmlformats.org/officeDocument/2006/relationships/hyperlink" Target="http://searchengine.com/index.asp?search=A+C+Remote" TargetMode="External"/><Relationship Id="rId52" Type="http://schemas.openxmlformats.org/officeDocument/2006/relationships/hyperlink" Target="http://searchengine.com/index.asp?search=A+V+Receiver" TargetMode="External"/><Relationship Id="rId60" Type="http://schemas.openxmlformats.org/officeDocument/2006/relationships/hyperlink" Target="http://searchengine.com/index.asp?search=A/C+Fitting" TargetMode="External"/><Relationship Id="rId65" Type="http://schemas.openxmlformats.org/officeDocument/2006/relationships/hyperlink" Target="http://searchengine.com/index.asp?search=A/C+Units" TargetMode="External"/><Relationship Id="rId73" Type="http://schemas.openxmlformats.org/officeDocument/2006/relationships/hyperlink" Target="http://searchengine.com/index.asp?search=A3+Laminator" TargetMode="External"/><Relationship Id="rId78" Type="http://schemas.openxmlformats.org/officeDocument/2006/relationships/hyperlink" Target="http://searchengine.com/index.asp?search=AA+Alkaline+Battery" TargetMode="External"/><Relationship Id="rId81" Type="http://schemas.openxmlformats.org/officeDocument/2006/relationships/hyperlink" Target="http://searchengine.com/Shopping/Product/A/3.asp" TargetMode="External"/><Relationship Id="rId86" Type="http://schemas.openxmlformats.org/officeDocument/2006/relationships/hyperlink" Target="http://searchengine.com/Shopping/Product/A/8.asp" TargetMode="External"/><Relationship Id="rId4" Type="http://schemas.openxmlformats.org/officeDocument/2006/relationships/hyperlink" Target="http://searchengine.com/Shopping/Product/C/1.asp" TargetMode="External"/><Relationship Id="rId9" Type="http://schemas.openxmlformats.org/officeDocument/2006/relationships/hyperlink" Target="http://searchengine.com/Shopping/Product/H/1.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Sandra </a:t>
            </a:r>
            <a:r>
              <a:rPr lang="en-US" dirty="0" err="1" smtClean="0"/>
              <a:t>Nijjar</a:t>
            </a:r>
            <a:endParaRPr lang="en-US" dirty="0"/>
          </a:p>
        </p:txBody>
      </p:sp>
      <p:sp>
        <p:nvSpPr>
          <p:cNvPr id="3" name="Content Placeholder 2"/>
          <p:cNvSpPr>
            <a:spLocks noGrp="1"/>
          </p:cNvSpPr>
          <p:nvPr>
            <p:ph idx="1"/>
          </p:nvPr>
        </p:nvSpPr>
        <p:spPr>
          <a:xfrm>
            <a:off x="457200" y="1524000"/>
            <a:ext cx="8229600" cy="4602163"/>
          </a:xfrm>
        </p:spPr>
        <p:txBody>
          <a:bodyPr>
            <a:normAutofit/>
          </a:bodyPr>
          <a:lstStyle/>
          <a:p>
            <a:pPr>
              <a:buNone/>
            </a:pPr>
            <a:endParaRPr lang="en-US" dirty="0" smtClean="0"/>
          </a:p>
          <a:p>
            <a:pPr>
              <a:buNone/>
            </a:pPr>
            <a:r>
              <a:rPr lang="en-US" dirty="0" smtClean="0"/>
              <a:t>Course</a:t>
            </a:r>
            <a:r>
              <a:rPr lang="en-US" dirty="0" smtClean="0"/>
              <a:t>: CMP 230 Information Literacy</a:t>
            </a:r>
          </a:p>
          <a:p>
            <a:pPr>
              <a:buNone/>
            </a:pPr>
            <a:endParaRPr lang="en-US" dirty="0" smtClean="0"/>
          </a:p>
          <a:p>
            <a:pPr>
              <a:buNone/>
            </a:pPr>
            <a:r>
              <a:rPr lang="en-US" dirty="0" smtClean="0"/>
              <a:t>Professor</a:t>
            </a:r>
            <a:r>
              <a:rPr lang="en-US" dirty="0" smtClean="0"/>
              <a:t>: Veronica Harris</a:t>
            </a:r>
          </a:p>
          <a:p>
            <a:pPr>
              <a:buNone/>
            </a:pPr>
            <a:r>
              <a:rPr lang="en-US" dirty="0" smtClean="0"/>
              <a:t>			</a:t>
            </a:r>
          </a:p>
          <a:p>
            <a:pPr>
              <a:buNone/>
            </a:pPr>
            <a:r>
              <a:rPr lang="en-US" dirty="0" smtClean="0"/>
              <a:t>Presentation</a:t>
            </a:r>
            <a:r>
              <a:rPr lang="en-US" dirty="0" smtClean="0"/>
              <a:t>: “Search Engine.com”</a:t>
            </a:r>
          </a:p>
          <a:p>
            <a:pPr>
              <a:buNone/>
            </a:pPr>
            <a:r>
              <a:rPr lang="en-US" dirty="0" smtClean="0"/>
              <a:t>							Date: 7/3/2011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28600"/>
            <a:ext cx="8458200" cy="5632311"/>
          </a:xfrm>
          <a:prstGeom prst="rect">
            <a:avLst/>
          </a:prstGeom>
        </p:spPr>
        <p:txBody>
          <a:bodyPr wrap="square">
            <a:spAutoFit/>
          </a:bodyPr>
          <a:lstStyle/>
          <a:p>
            <a:r>
              <a:rPr lang="en-US" sz="2000" dirty="0" smtClean="0">
                <a:solidFill>
                  <a:srgbClr val="FF0000"/>
                </a:solidFill>
              </a:rPr>
              <a:t>During the past 9 years Searchengine.com </a:t>
            </a:r>
            <a:r>
              <a:rPr lang="en-US" sz="2000" dirty="0" smtClean="0"/>
              <a:t>has expanded geographically to provide  advertisers the best possible coverage for the </a:t>
            </a:r>
            <a:r>
              <a:rPr lang="en-US" sz="2000" dirty="0" smtClean="0">
                <a:solidFill>
                  <a:srgbClr val="FF0000"/>
                </a:solidFill>
              </a:rPr>
              <a:t>US, UK, German, Austrian, Swiss, French, Dutch and Spanish</a:t>
            </a:r>
            <a:r>
              <a:rPr lang="en-US" sz="2000" dirty="0" smtClean="0"/>
              <a:t> markets while </a:t>
            </a:r>
            <a:r>
              <a:rPr lang="en-US" sz="2000" dirty="0" smtClean="0">
                <a:solidFill>
                  <a:srgbClr val="FF0000"/>
                </a:solidFill>
              </a:rPr>
              <a:t>Searchengine.com</a:t>
            </a:r>
            <a:r>
              <a:rPr lang="en-US" sz="2000" dirty="0" smtClean="0"/>
              <a:t> delivers more relevant results than ever before to their loyal users. </a:t>
            </a:r>
          </a:p>
          <a:p>
            <a:endParaRPr lang="en-US" sz="2000" dirty="0" smtClean="0"/>
          </a:p>
          <a:p>
            <a:r>
              <a:rPr lang="en-US" sz="2000" dirty="0" smtClean="0">
                <a:solidFill>
                  <a:srgbClr val="FF0000"/>
                </a:solidFill>
              </a:rPr>
              <a:t>Searchengines.com</a:t>
            </a:r>
            <a:r>
              <a:rPr lang="en-US" sz="2000" dirty="0" smtClean="0"/>
              <a:t>  strives to ensure quality and clarity and will only accept the most reputable of companies into the </a:t>
            </a:r>
            <a:r>
              <a:rPr lang="en-US" sz="2000" dirty="0" smtClean="0">
                <a:solidFill>
                  <a:srgbClr val="FF0000"/>
                </a:solidFill>
              </a:rPr>
              <a:t>searchengine.com</a:t>
            </a:r>
            <a:r>
              <a:rPr lang="en-US" sz="2000" dirty="0" smtClean="0"/>
              <a:t> directory after careful editorial review. </a:t>
            </a:r>
          </a:p>
          <a:p>
            <a:r>
              <a:rPr lang="en-US" sz="2000" dirty="0" smtClean="0">
                <a:solidFill>
                  <a:srgbClr val="FF0000"/>
                </a:solidFill>
              </a:rPr>
              <a:t>Searchengine.com</a:t>
            </a:r>
            <a:r>
              <a:rPr lang="en-US" sz="2000" dirty="0" smtClean="0"/>
              <a:t> database currently contains more than 2.8 million listings. </a:t>
            </a:r>
            <a:br>
              <a:rPr lang="en-US" sz="2000" dirty="0" smtClean="0"/>
            </a:br>
            <a:endParaRPr lang="en-US" sz="2000" dirty="0" smtClean="0"/>
          </a:p>
          <a:p>
            <a:r>
              <a:rPr lang="en-US" sz="2000" dirty="0" smtClean="0">
                <a:solidFill>
                  <a:srgbClr val="FF0000"/>
                </a:solidFill>
              </a:rPr>
              <a:t>Searchengine.com</a:t>
            </a:r>
            <a:r>
              <a:rPr lang="en-US" sz="2000" dirty="0" smtClean="0"/>
              <a:t> removed all banners, graphics, pop-ups and other annoying advertising after they read the  feedback from several thousands of  their users, because </a:t>
            </a:r>
            <a:r>
              <a:rPr lang="en-US" sz="2000" dirty="0" smtClean="0">
                <a:solidFill>
                  <a:srgbClr val="FF0000"/>
                </a:solidFill>
              </a:rPr>
              <a:t>searchengine.com</a:t>
            </a:r>
            <a:r>
              <a:rPr lang="en-US" sz="2000" dirty="0" smtClean="0"/>
              <a:t> is interested in what  they can do to better satisfy  their user's requirements. </a:t>
            </a:r>
          </a:p>
          <a:p>
            <a:endParaRPr lang="en-US" sz="2000" dirty="0" smtClean="0"/>
          </a:p>
          <a:p>
            <a:r>
              <a:rPr lang="en-US" sz="2000" dirty="0" smtClean="0"/>
              <a:t>They also do their best to optimize each page for speed and design clarity so that  they can locate what you're looking for quicker than anywhere else.</a:t>
            </a:r>
            <a:br>
              <a:rPr lang="en-US" sz="2000" dirty="0" smtClean="0"/>
            </a:b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8000" b="-2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US" dirty="0" smtClean="0"/>
              <a:t>Marketing Services</a:t>
            </a:r>
            <a:endParaRPr lang="en-US" dirty="0"/>
          </a:p>
        </p:txBody>
      </p:sp>
      <p:sp>
        <p:nvSpPr>
          <p:cNvPr id="3" name="Content Placeholder 2"/>
          <p:cNvSpPr>
            <a:spLocks noGrp="1"/>
          </p:cNvSpPr>
          <p:nvPr>
            <p:ph idx="1"/>
          </p:nvPr>
        </p:nvSpPr>
        <p:spPr>
          <a:xfrm>
            <a:off x="457200" y="838200"/>
            <a:ext cx="8686800" cy="6019800"/>
          </a:xfrm>
        </p:spPr>
        <p:txBody>
          <a:bodyPr>
            <a:noAutofit/>
          </a:bodyPr>
          <a:lstStyle/>
          <a:p>
            <a:r>
              <a:rPr lang="en-US" sz="1800" b="1" dirty="0" smtClean="0">
                <a:solidFill>
                  <a:srgbClr val="FF0000"/>
                </a:solidFill>
              </a:rPr>
              <a:t>searchengine.com </a:t>
            </a:r>
            <a:r>
              <a:rPr lang="en-US" sz="1800" b="1" dirty="0">
                <a:solidFill>
                  <a:srgbClr val="FF0000"/>
                </a:solidFill>
              </a:rPr>
              <a:t>is a semi-automated search engine. </a:t>
            </a:r>
            <a:r>
              <a:rPr lang="en-US" sz="1800" dirty="0" smtClean="0"/>
              <a:t>They </a:t>
            </a:r>
            <a:r>
              <a:rPr lang="en-US" sz="1800" dirty="0"/>
              <a:t>employ a team of editors, several industry leading partners and an army of robots known as </a:t>
            </a:r>
            <a:r>
              <a:rPr lang="en-US" sz="1800" dirty="0">
                <a:solidFill>
                  <a:srgbClr val="FF0000"/>
                </a:solidFill>
              </a:rPr>
              <a:t>'spiders' or ‘bots' </a:t>
            </a:r>
            <a:r>
              <a:rPr lang="en-US" sz="1800" dirty="0"/>
              <a:t>that crawl the web on a periodic basis to identify and list sites for inclusion on </a:t>
            </a:r>
            <a:r>
              <a:rPr lang="en-US" sz="1800" dirty="0">
                <a:solidFill>
                  <a:srgbClr val="FF0000"/>
                </a:solidFill>
              </a:rPr>
              <a:t>searchengine.com</a:t>
            </a:r>
            <a:r>
              <a:rPr lang="en-US" sz="1800" dirty="0" smtClean="0">
                <a:solidFill>
                  <a:srgbClr val="FF0000"/>
                </a:solidFill>
              </a:rPr>
              <a:t>.</a:t>
            </a:r>
          </a:p>
          <a:p>
            <a:endParaRPr lang="en-US" sz="1800" dirty="0" smtClean="0"/>
          </a:p>
          <a:p>
            <a:pPr>
              <a:buNone/>
            </a:pPr>
            <a:r>
              <a:rPr lang="en-US" sz="1800" dirty="0" smtClean="0"/>
              <a:t> </a:t>
            </a:r>
            <a:r>
              <a:rPr lang="en-US" sz="1800" dirty="0"/>
              <a:t>To get listed on</a:t>
            </a:r>
            <a:r>
              <a:rPr lang="en-US" sz="1800" dirty="0">
                <a:solidFill>
                  <a:srgbClr val="FF0000"/>
                </a:solidFill>
              </a:rPr>
              <a:t> searchengine.com </a:t>
            </a:r>
            <a:r>
              <a:rPr lang="en-US" sz="1800" dirty="0"/>
              <a:t>you have the following options: </a:t>
            </a:r>
            <a:br>
              <a:rPr lang="en-US" sz="1800" dirty="0"/>
            </a:br>
            <a:r>
              <a:rPr lang="en-US" sz="1800" dirty="0"/>
              <a:t/>
            </a:r>
            <a:br>
              <a:rPr lang="en-US" sz="1800" dirty="0"/>
            </a:br>
            <a:r>
              <a:rPr lang="en-US" sz="1800" dirty="0">
                <a:hlinkClick r:id="rId3"/>
              </a:rPr>
              <a:t>a) Basic Listing</a:t>
            </a:r>
            <a:r>
              <a:rPr lang="en-US" sz="1800" dirty="0"/>
              <a:t> </a:t>
            </a:r>
            <a:br>
              <a:rPr lang="en-US" sz="1800" dirty="0"/>
            </a:br>
            <a:r>
              <a:rPr lang="en-US" sz="1800" dirty="0">
                <a:solidFill>
                  <a:srgbClr val="FF0000"/>
                </a:solidFill>
              </a:rPr>
              <a:t>Basic Listing </a:t>
            </a:r>
            <a:r>
              <a:rPr lang="en-US" sz="1800" dirty="0"/>
              <a:t>is a </a:t>
            </a:r>
            <a:r>
              <a:rPr lang="en-US" sz="1800" b="1" dirty="0"/>
              <a:t>free service</a:t>
            </a:r>
            <a:r>
              <a:rPr lang="en-US" sz="1800" dirty="0"/>
              <a:t> and all you need to do is submit your URL. </a:t>
            </a:r>
          </a:p>
          <a:p>
            <a:r>
              <a:rPr lang="en-US" sz="1800" dirty="0" smtClean="0"/>
              <a:t>URLs </a:t>
            </a:r>
            <a:r>
              <a:rPr lang="en-US" sz="1800" dirty="0"/>
              <a:t>can expect to be </a:t>
            </a:r>
            <a:r>
              <a:rPr lang="en-US" sz="1800" dirty="0" err="1"/>
              <a:t>spidered</a:t>
            </a:r>
            <a:r>
              <a:rPr lang="en-US" sz="1800" dirty="0"/>
              <a:t> and evaluated by </a:t>
            </a:r>
            <a:r>
              <a:rPr lang="en-US" sz="1800" dirty="0" smtClean="0"/>
              <a:t>their </a:t>
            </a:r>
            <a:r>
              <a:rPr lang="en-US" sz="1800" dirty="0"/>
              <a:t>editorial team within </a:t>
            </a:r>
            <a:r>
              <a:rPr lang="en-US" sz="1800" b="1" dirty="0"/>
              <a:t>8-10 weeks</a:t>
            </a:r>
            <a:r>
              <a:rPr lang="en-US" sz="1800" dirty="0"/>
              <a:t> of submission. </a:t>
            </a:r>
            <a:r>
              <a:rPr lang="en-US" sz="1800" dirty="0" smtClean="0"/>
              <a:t> They add </a:t>
            </a:r>
            <a:r>
              <a:rPr lang="en-US" sz="1800" dirty="0"/>
              <a:t>thousands of new sites to </a:t>
            </a:r>
            <a:r>
              <a:rPr lang="en-US" sz="1800" dirty="0" smtClean="0"/>
              <a:t>Their </a:t>
            </a:r>
            <a:r>
              <a:rPr lang="en-US" sz="1800" dirty="0"/>
              <a:t>index each time </a:t>
            </a:r>
            <a:r>
              <a:rPr lang="en-US" sz="1800" dirty="0" smtClean="0"/>
              <a:t>They </a:t>
            </a:r>
            <a:r>
              <a:rPr lang="en-US" sz="1800" dirty="0"/>
              <a:t>crawl the Web yet submission does not guarantee inclusion in </a:t>
            </a:r>
            <a:r>
              <a:rPr lang="en-US" sz="1800" dirty="0" smtClean="0"/>
              <a:t>Their </a:t>
            </a:r>
            <a:r>
              <a:rPr lang="en-US" sz="1800" dirty="0"/>
              <a:t>index and </a:t>
            </a:r>
            <a:r>
              <a:rPr lang="en-US" sz="1800" dirty="0" smtClean="0"/>
              <a:t>they </a:t>
            </a:r>
            <a:r>
              <a:rPr lang="en-US" sz="1800" dirty="0"/>
              <a:t>cannot predict when or if submitted URLs will appear. </a:t>
            </a:r>
            <a:endParaRPr lang="en-US" sz="1800" dirty="0" smtClean="0"/>
          </a:p>
          <a:p>
            <a:endParaRPr lang="en-US" sz="1800" dirty="0" smtClean="0"/>
          </a:p>
          <a:p>
            <a:r>
              <a:rPr lang="en-US" sz="1800" dirty="0" smtClean="0"/>
              <a:t>You can submit your site(s) as often as you like, but multiple submissions will not improve the likelihood of your site being added nor will it accelerate the process. They do not penalize sites for 'over-submitting'.</a:t>
            </a:r>
          </a:p>
          <a:p>
            <a:r>
              <a:rPr lang="en-US" sz="1800" dirty="0" smtClean="0"/>
              <a:t> If you choose to submit your site, only the top-level domain is necessary, as the spiders will follow your internal links to all the rest of the pages as long as you follow  their </a:t>
            </a:r>
            <a:r>
              <a:rPr lang="en-US" sz="1800" dirty="0" err="1" smtClean="0">
                <a:solidFill>
                  <a:srgbClr val="FF0000"/>
                </a:solidFill>
              </a:rPr>
              <a:t>spidering</a:t>
            </a:r>
            <a:r>
              <a:rPr lang="en-US" sz="1800" dirty="0" smtClean="0">
                <a:solidFill>
                  <a:srgbClr val="FF0000"/>
                </a:solidFill>
              </a:rPr>
              <a:t> guidelines.</a:t>
            </a:r>
            <a:r>
              <a:rPr lang="en-US" sz="1800" dirty="0" smtClean="0"/>
              <a:t> </a:t>
            </a:r>
            <a:r>
              <a:rPr lang="en-US" sz="1800" dirty="0" smtClean="0">
                <a:solidFill>
                  <a:srgbClr val="7030A0"/>
                </a:solidFill>
              </a:rPr>
              <a:t/>
            </a:r>
            <a:br>
              <a:rPr lang="en-US" sz="1800" dirty="0" smtClean="0">
                <a:solidFill>
                  <a:srgbClr val="7030A0"/>
                </a:solidFill>
              </a:rPr>
            </a:br>
            <a:r>
              <a:rPr lang="en-US" sz="1800" dirty="0" smtClean="0">
                <a:solidFill>
                  <a:srgbClr val="7030A0"/>
                </a:solidFill>
              </a:rPr>
              <a:t/>
            </a:r>
            <a:br>
              <a:rPr lang="en-US" sz="1800" dirty="0" smtClean="0">
                <a:solidFill>
                  <a:srgbClr val="7030A0"/>
                </a:solidFill>
              </a:rPr>
            </a:br>
            <a:endParaRPr lang="en-US" sz="1800" dirty="0">
              <a:solidFill>
                <a:srgbClr val="7030A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add a URL</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a:t/>
            </a:r>
            <a:br>
              <a:rPr lang="en-US" dirty="0"/>
            </a:br>
            <a:r>
              <a:rPr lang="en-US" b="1" dirty="0"/>
              <a:t>Your IP</a:t>
            </a:r>
            <a:r>
              <a:rPr lang="en-US" b="1" dirty="0" smtClean="0"/>
              <a:t>:</a:t>
            </a:r>
            <a:r>
              <a:rPr lang="en-US" b="1" dirty="0"/>
              <a:t> </a:t>
            </a:r>
            <a:r>
              <a:rPr lang="en-US" b="1" dirty="0" smtClean="0"/>
              <a:t>76.19.142.234</a:t>
            </a:r>
          </a:p>
          <a:p>
            <a:pPr>
              <a:buNone/>
            </a:pPr>
            <a:r>
              <a:rPr lang="en-US" dirty="0" smtClean="0"/>
              <a:t>Your </a:t>
            </a:r>
            <a:r>
              <a:rPr lang="en-US" dirty="0" err="1" smtClean="0"/>
              <a:t>Country:US</a:t>
            </a:r>
            <a:endParaRPr lang="en-US" dirty="0" smtClean="0"/>
          </a:p>
          <a:p>
            <a:pPr>
              <a:buNone/>
            </a:pPr>
            <a:r>
              <a:rPr lang="en-US" dirty="0" smtClean="0"/>
              <a:t>Your </a:t>
            </a:r>
            <a:r>
              <a:rPr lang="en-US" dirty="0"/>
              <a:t>Name</a:t>
            </a:r>
            <a:r>
              <a:rPr lang="en-US" dirty="0" smtClean="0"/>
              <a:t>:</a:t>
            </a:r>
            <a:r>
              <a:rPr lang="en-US" dirty="0"/>
              <a:t> </a:t>
            </a:r>
            <a:r>
              <a:rPr lang="en-US" dirty="0" smtClean="0"/>
              <a:t>c-76-19-142-234.hsd1.ma.comcast.net</a:t>
            </a:r>
          </a:p>
          <a:p>
            <a:pPr>
              <a:buNone/>
            </a:pPr>
            <a:r>
              <a:rPr lang="en-US" dirty="0" smtClean="0"/>
              <a:t>Your </a:t>
            </a:r>
            <a:r>
              <a:rPr lang="en-US" dirty="0"/>
              <a:t>Browser</a:t>
            </a:r>
            <a:r>
              <a:rPr lang="en-US" dirty="0" smtClean="0"/>
              <a:t>:</a:t>
            </a:r>
            <a:r>
              <a:rPr lang="en-US" dirty="0"/>
              <a:t> Mozilla/5.0 (Windows NT 6.1; WOW64) </a:t>
            </a:r>
            <a:r>
              <a:rPr lang="en-US" dirty="0" err="1"/>
              <a:t>AppleWebKit</a:t>
            </a:r>
            <a:r>
              <a:rPr lang="en-US" dirty="0"/>
              <a:t>/534.30 (KHTML, like Gecko) Chrome/12.0.742.112 Safari/534.30</a:t>
            </a:r>
            <a:br>
              <a:rPr lang="en-US" dirty="0"/>
            </a:br>
            <a:r>
              <a:rPr lang="en-US" dirty="0"/>
              <a:t/>
            </a:r>
            <a:br>
              <a:rPr lang="en-US" dirty="0"/>
            </a:br>
            <a:r>
              <a:rPr lang="en-US" dirty="0"/>
              <a:t>Last visitors:</a:t>
            </a:r>
            <a:br>
              <a:rPr lang="en-US" dirty="0"/>
            </a:br>
            <a:r>
              <a:rPr lang="en-US" dirty="0"/>
              <a:t> </a:t>
            </a:r>
            <a:br>
              <a:rPr lang="en-US" dirty="0"/>
            </a:br>
            <a:r>
              <a:rPr lang="en-US" dirty="0"/>
              <a:t/>
            </a:r>
            <a:br>
              <a:rPr lang="en-US" dirty="0"/>
            </a:br>
            <a:r>
              <a:rPr lang="en-US" dirty="0" smtClean="0"/>
              <a:t/>
            </a:r>
            <a:br>
              <a:rPr lang="en-US" dirty="0" smtClean="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Options/Pages</a:t>
            </a:r>
            <a:endParaRPr lang="en-US" dirty="0"/>
          </a:p>
        </p:txBody>
      </p:sp>
      <p:sp>
        <p:nvSpPr>
          <p:cNvPr id="3" name="Content Placeholder 2"/>
          <p:cNvSpPr>
            <a:spLocks noGrp="1"/>
          </p:cNvSpPr>
          <p:nvPr>
            <p:ph idx="1"/>
          </p:nvPr>
        </p:nvSpPr>
        <p:spPr/>
        <p:txBody>
          <a:bodyPr>
            <a:normAutofit fontScale="40000" lnSpcReduction="20000"/>
          </a:bodyPr>
          <a:lstStyle/>
          <a:p>
            <a:r>
              <a:rPr lang="en-US" dirty="0"/>
              <a:t> </a:t>
            </a:r>
            <a:r>
              <a:rPr lang="en-US" b="1" dirty="0"/>
              <a:t>Letter A / from Absorber - AA Alkaline </a:t>
            </a:r>
            <a:r>
              <a:rPr lang="en-US" b="1" dirty="0" smtClean="0"/>
              <a:t>Battery  </a:t>
            </a:r>
          </a:p>
          <a:p>
            <a:pPr>
              <a:buNone/>
            </a:pPr>
            <a:r>
              <a:rPr lang="en-US" b="1" dirty="0" smtClean="0"/>
              <a:t>	</a:t>
            </a:r>
            <a:r>
              <a:rPr lang="en-US" dirty="0" smtClean="0"/>
              <a:t>Page </a:t>
            </a:r>
            <a:r>
              <a:rPr lang="en-US" dirty="0"/>
              <a:t>1 of 58</a:t>
            </a:r>
            <a:br>
              <a:rPr lang="en-US" dirty="0"/>
            </a:br>
            <a:r>
              <a:rPr lang="en-US" b="1" dirty="0" smtClean="0"/>
              <a:t>Shop </a:t>
            </a:r>
            <a:r>
              <a:rPr lang="en-US" b="1" dirty="0"/>
              <a:t>by product name</a:t>
            </a:r>
          </a:p>
          <a:p>
            <a:r>
              <a:rPr lang="en-US" dirty="0"/>
              <a:t>Browse alphabetically:    </a:t>
            </a:r>
            <a:br>
              <a:rPr lang="en-US" dirty="0"/>
            </a:br>
            <a:r>
              <a:rPr lang="en-US" dirty="0"/>
              <a:t/>
            </a:r>
            <a:br>
              <a:rPr lang="en-US" dirty="0"/>
            </a:br>
            <a:r>
              <a:rPr lang="en-US" b="1" dirty="0"/>
              <a:t>A</a:t>
            </a:r>
            <a:r>
              <a:rPr lang="en-US" dirty="0"/>
              <a:t>  </a:t>
            </a:r>
            <a:r>
              <a:rPr lang="en-US" dirty="0">
                <a:hlinkClick r:id="rId3"/>
              </a:rPr>
              <a:t>B</a:t>
            </a:r>
            <a:r>
              <a:rPr lang="en-US" dirty="0"/>
              <a:t>  </a:t>
            </a:r>
            <a:r>
              <a:rPr lang="en-US" dirty="0">
                <a:hlinkClick r:id="rId4"/>
              </a:rPr>
              <a:t>C</a:t>
            </a:r>
            <a:r>
              <a:rPr lang="en-US" dirty="0"/>
              <a:t>  </a:t>
            </a:r>
            <a:r>
              <a:rPr lang="en-US" dirty="0">
                <a:hlinkClick r:id="rId5"/>
              </a:rPr>
              <a:t>D</a:t>
            </a:r>
            <a:r>
              <a:rPr lang="en-US" dirty="0"/>
              <a:t>  </a:t>
            </a:r>
            <a:r>
              <a:rPr lang="en-US" dirty="0">
                <a:hlinkClick r:id="rId6"/>
              </a:rPr>
              <a:t>E</a:t>
            </a:r>
            <a:r>
              <a:rPr lang="en-US" dirty="0"/>
              <a:t>  </a:t>
            </a:r>
            <a:r>
              <a:rPr lang="en-US" dirty="0">
                <a:hlinkClick r:id="rId7"/>
              </a:rPr>
              <a:t>F</a:t>
            </a:r>
            <a:r>
              <a:rPr lang="en-US" dirty="0"/>
              <a:t>  </a:t>
            </a:r>
            <a:r>
              <a:rPr lang="en-US" dirty="0">
                <a:hlinkClick r:id="rId8"/>
              </a:rPr>
              <a:t>G</a:t>
            </a:r>
            <a:r>
              <a:rPr lang="en-US" dirty="0"/>
              <a:t>  </a:t>
            </a:r>
            <a:r>
              <a:rPr lang="en-US" dirty="0">
                <a:hlinkClick r:id="rId9"/>
              </a:rPr>
              <a:t>H</a:t>
            </a:r>
            <a:r>
              <a:rPr lang="en-US" dirty="0"/>
              <a:t>  </a:t>
            </a:r>
            <a:r>
              <a:rPr lang="en-US" dirty="0">
                <a:hlinkClick r:id="rId10"/>
              </a:rPr>
              <a:t>I</a:t>
            </a:r>
            <a:r>
              <a:rPr lang="en-US" dirty="0"/>
              <a:t>  </a:t>
            </a:r>
            <a:r>
              <a:rPr lang="en-US" dirty="0">
                <a:hlinkClick r:id="rId11"/>
              </a:rPr>
              <a:t>J</a:t>
            </a:r>
            <a:r>
              <a:rPr lang="en-US" dirty="0"/>
              <a:t>  </a:t>
            </a:r>
            <a:r>
              <a:rPr lang="en-US" dirty="0">
                <a:hlinkClick r:id="rId12"/>
              </a:rPr>
              <a:t>K</a:t>
            </a:r>
            <a:r>
              <a:rPr lang="en-US" dirty="0"/>
              <a:t>  </a:t>
            </a:r>
            <a:r>
              <a:rPr lang="en-US" dirty="0">
                <a:hlinkClick r:id="rId13"/>
              </a:rPr>
              <a:t>L</a:t>
            </a:r>
            <a:r>
              <a:rPr lang="en-US" dirty="0"/>
              <a:t>  </a:t>
            </a:r>
            <a:r>
              <a:rPr lang="en-US" dirty="0">
                <a:hlinkClick r:id="rId14"/>
              </a:rPr>
              <a:t>M</a:t>
            </a:r>
            <a:r>
              <a:rPr lang="en-US" dirty="0"/>
              <a:t>  </a:t>
            </a:r>
            <a:r>
              <a:rPr lang="en-US" dirty="0">
                <a:hlinkClick r:id="rId15"/>
              </a:rPr>
              <a:t>N</a:t>
            </a:r>
            <a:r>
              <a:rPr lang="en-US" dirty="0"/>
              <a:t>  </a:t>
            </a:r>
            <a:br>
              <a:rPr lang="en-US" dirty="0"/>
            </a:br>
            <a:r>
              <a:rPr lang="en-US" dirty="0"/>
              <a:t/>
            </a:r>
            <a:br>
              <a:rPr lang="en-US" dirty="0"/>
            </a:br>
            <a:r>
              <a:rPr lang="en-US" dirty="0">
                <a:hlinkClick r:id="rId16"/>
              </a:rPr>
              <a:t>O</a:t>
            </a:r>
            <a:r>
              <a:rPr lang="en-US" dirty="0"/>
              <a:t>  </a:t>
            </a:r>
            <a:r>
              <a:rPr lang="en-US" dirty="0">
                <a:hlinkClick r:id="rId17"/>
              </a:rPr>
              <a:t>P</a:t>
            </a:r>
            <a:r>
              <a:rPr lang="en-US" dirty="0"/>
              <a:t>  </a:t>
            </a:r>
            <a:r>
              <a:rPr lang="en-US" dirty="0">
                <a:hlinkClick r:id="rId18"/>
              </a:rPr>
              <a:t>Q</a:t>
            </a:r>
            <a:r>
              <a:rPr lang="en-US" dirty="0"/>
              <a:t>  </a:t>
            </a:r>
            <a:r>
              <a:rPr lang="en-US" dirty="0">
                <a:hlinkClick r:id="rId19"/>
              </a:rPr>
              <a:t>R</a:t>
            </a:r>
            <a:r>
              <a:rPr lang="en-US" dirty="0"/>
              <a:t>  </a:t>
            </a:r>
            <a:r>
              <a:rPr lang="en-US" dirty="0">
                <a:hlinkClick r:id="rId20"/>
              </a:rPr>
              <a:t>S</a:t>
            </a:r>
            <a:r>
              <a:rPr lang="en-US" dirty="0"/>
              <a:t>  </a:t>
            </a:r>
            <a:r>
              <a:rPr lang="en-US" dirty="0">
                <a:hlinkClick r:id="rId21"/>
              </a:rPr>
              <a:t>T</a:t>
            </a:r>
            <a:r>
              <a:rPr lang="en-US" dirty="0"/>
              <a:t>  </a:t>
            </a:r>
            <a:r>
              <a:rPr lang="en-US" dirty="0">
                <a:hlinkClick r:id="rId22"/>
              </a:rPr>
              <a:t>U</a:t>
            </a:r>
            <a:r>
              <a:rPr lang="en-US" dirty="0"/>
              <a:t>  </a:t>
            </a:r>
            <a:r>
              <a:rPr lang="en-US" dirty="0">
                <a:hlinkClick r:id="rId23"/>
              </a:rPr>
              <a:t>V</a:t>
            </a:r>
            <a:r>
              <a:rPr lang="en-US" dirty="0"/>
              <a:t>  </a:t>
            </a:r>
            <a:r>
              <a:rPr lang="en-US" dirty="0">
                <a:hlinkClick r:id="rId24"/>
              </a:rPr>
              <a:t>W</a:t>
            </a:r>
            <a:r>
              <a:rPr lang="en-US" dirty="0"/>
              <a:t>  </a:t>
            </a:r>
            <a:r>
              <a:rPr lang="en-US" dirty="0">
                <a:hlinkClick r:id="rId25"/>
              </a:rPr>
              <a:t>X</a:t>
            </a:r>
            <a:r>
              <a:rPr lang="en-US" dirty="0"/>
              <a:t>  </a:t>
            </a:r>
            <a:r>
              <a:rPr lang="en-US" dirty="0">
                <a:hlinkClick r:id="rId26"/>
              </a:rPr>
              <a:t>Y</a:t>
            </a:r>
            <a:r>
              <a:rPr lang="en-US" dirty="0"/>
              <a:t>  </a:t>
            </a:r>
            <a:r>
              <a:rPr lang="en-US" dirty="0">
                <a:hlinkClick r:id="rId27"/>
              </a:rPr>
              <a:t>Z</a:t>
            </a:r>
            <a:r>
              <a:rPr lang="en-US" dirty="0"/>
              <a:t>  </a:t>
            </a:r>
            <a:r>
              <a:rPr lang="en-US" dirty="0">
                <a:hlinkClick r:id="rId28"/>
              </a:rPr>
              <a:t>1</a:t>
            </a:r>
            <a:r>
              <a:rPr lang="en-US" dirty="0"/>
              <a:t>  </a:t>
            </a:r>
          </a:p>
          <a:p>
            <a:r>
              <a:rPr lang="en-US" dirty="0"/>
              <a:t/>
            </a:r>
            <a:br>
              <a:rPr lang="en-US" dirty="0"/>
            </a:br>
            <a:r>
              <a:rPr lang="en-US" dirty="0"/>
              <a:t/>
            </a:r>
            <a:br>
              <a:rPr lang="en-US" dirty="0"/>
            </a:br>
            <a:r>
              <a:rPr lang="en-US" dirty="0" err="1">
                <a:hlinkClick r:id="rId29"/>
              </a:rPr>
              <a:t>Absorber</a:t>
            </a:r>
            <a:r>
              <a:rPr lang="en-US" dirty="0" err="1">
                <a:hlinkClick r:id="rId30"/>
              </a:rPr>
              <a:t>Adhesive</a:t>
            </a:r>
            <a:r>
              <a:rPr lang="en-US" dirty="0">
                <a:hlinkClick r:id="rId30"/>
              </a:rPr>
              <a:t> Aluminum </a:t>
            </a:r>
            <a:r>
              <a:rPr lang="en-US" dirty="0" err="1">
                <a:hlinkClick r:id="rId30"/>
              </a:rPr>
              <a:t>Paper</a:t>
            </a:r>
            <a:r>
              <a:rPr lang="en-US" dirty="0" err="1">
                <a:hlinkClick r:id="rId31"/>
              </a:rPr>
              <a:t>Air</a:t>
            </a:r>
            <a:r>
              <a:rPr lang="en-US" dirty="0">
                <a:hlinkClick r:id="rId31"/>
              </a:rPr>
              <a:t> Cleaner </a:t>
            </a:r>
            <a:r>
              <a:rPr lang="en-US" dirty="0" err="1">
                <a:hlinkClick r:id="rId31"/>
              </a:rPr>
              <a:t>Cover</a:t>
            </a:r>
            <a:r>
              <a:rPr lang="en-US" dirty="0" err="1">
                <a:hlinkClick r:id="rId32"/>
              </a:rPr>
              <a:t>Alarm</a:t>
            </a:r>
            <a:r>
              <a:rPr lang="en-US" dirty="0">
                <a:hlinkClick r:id="rId32"/>
              </a:rPr>
              <a:t> </a:t>
            </a:r>
            <a:r>
              <a:rPr lang="en-US" dirty="0" err="1">
                <a:hlinkClick r:id="rId32"/>
              </a:rPr>
              <a:t>Clock</a:t>
            </a:r>
            <a:r>
              <a:rPr lang="en-US" dirty="0" err="1">
                <a:hlinkClick r:id="rId33"/>
              </a:rPr>
              <a:t>Aluminum</a:t>
            </a:r>
            <a:r>
              <a:rPr lang="en-US" dirty="0">
                <a:hlinkClick r:id="rId33"/>
              </a:rPr>
              <a:t> Alloy </a:t>
            </a:r>
            <a:r>
              <a:rPr lang="en-US" dirty="0" err="1">
                <a:hlinkClick r:id="rId33"/>
              </a:rPr>
              <a:t>Veneer</a:t>
            </a:r>
            <a:r>
              <a:rPr lang="en-US" dirty="0" err="1">
                <a:hlinkClick r:id="rId34"/>
              </a:rPr>
              <a:t>Aluminum</a:t>
            </a:r>
            <a:r>
              <a:rPr lang="en-US" dirty="0">
                <a:hlinkClick r:id="rId34"/>
              </a:rPr>
              <a:t> </a:t>
            </a:r>
            <a:endParaRPr lang="en-US" dirty="0" smtClean="0">
              <a:hlinkClick r:id="rId34"/>
            </a:endParaRPr>
          </a:p>
          <a:p>
            <a:endParaRPr lang="en-US" dirty="0">
              <a:hlinkClick r:id="rId34"/>
            </a:endParaRPr>
          </a:p>
          <a:p>
            <a:r>
              <a:rPr lang="en-US" dirty="0" smtClean="0">
                <a:hlinkClick r:id="rId34"/>
              </a:rPr>
              <a:t>Solid </a:t>
            </a:r>
            <a:r>
              <a:rPr lang="en-US" dirty="0" err="1">
                <a:hlinkClick r:id="rId34"/>
              </a:rPr>
              <a:t>Panel</a:t>
            </a:r>
            <a:r>
              <a:rPr lang="en-US" dirty="0" err="1">
                <a:hlinkClick r:id="rId35"/>
              </a:rPr>
              <a:t>Anti</a:t>
            </a:r>
            <a:r>
              <a:rPr lang="en-US" dirty="0">
                <a:hlinkClick r:id="rId35"/>
              </a:rPr>
              <a:t>-Aging </a:t>
            </a:r>
            <a:r>
              <a:rPr lang="en-US" dirty="0" err="1">
                <a:hlinkClick r:id="rId35"/>
              </a:rPr>
              <a:t>Products</a:t>
            </a:r>
            <a:r>
              <a:rPr lang="en-US" dirty="0" err="1">
                <a:hlinkClick r:id="rId36"/>
              </a:rPr>
              <a:t>Artificial</a:t>
            </a:r>
            <a:r>
              <a:rPr lang="en-US" dirty="0" err="1">
                <a:hlinkClick r:id="rId37"/>
              </a:rPr>
              <a:t>Auto</a:t>
            </a:r>
            <a:r>
              <a:rPr lang="en-US" dirty="0">
                <a:hlinkClick r:id="rId37"/>
              </a:rPr>
              <a:t> Cooling </a:t>
            </a:r>
            <a:r>
              <a:rPr lang="en-US" dirty="0" err="1">
                <a:hlinkClick r:id="rId37"/>
              </a:rPr>
              <a:t>System</a:t>
            </a:r>
            <a:r>
              <a:rPr lang="en-US" dirty="0" err="1">
                <a:hlinkClick r:id="rId38"/>
              </a:rPr>
              <a:t>Automatic</a:t>
            </a:r>
            <a:r>
              <a:rPr lang="en-US" dirty="0">
                <a:hlinkClick r:id="rId38"/>
              </a:rPr>
              <a:t> </a:t>
            </a:r>
            <a:r>
              <a:rPr lang="en-US" dirty="0" err="1">
                <a:hlinkClick r:id="rId38"/>
              </a:rPr>
              <a:t>Camera</a:t>
            </a:r>
            <a:r>
              <a:rPr lang="en-US" dirty="0" err="1">
                <a:hlinkClick r:id="rId39"/>
              </a:rPr>
              <a:t>A</a:t>
            </a:r>
            <a:r>
              <a:rPr lang="en-US" dirty="0">
                <a:hlinkClick r:id="rId39"/>
              </a:rPr>
              <a:t> B </a:t>
            </a:r>
            <a:r>
              <a:rPr lang="en-US" dirty="0" err="1">
                <a:hlinkClick r:id="rId39"/>
              </a:rPr>
              <a:t>Lounge</a:t>
            </a:r>
            <a:r>
              <a:rPr lang="en-US" dirty="0" err="1">
                <a:hlinkClick r:id="rId40"/>
              </a:rPr>
              <a:t>A</a:t>
            </a:r>
            <a:r>
              <a:rPr lang="en-US" dirty="0">
                <a:hlinkClick r:id="rId40"/>
              </a:rPr>
              <a:t> </a:t>
            </a:r>
            <a:r>
              <a:rPr lang="en-US" dirty="0" err="1">
                <a:hlinkClick r:id="rId40"/>
              </a:rPr>
              <a:t>Bike</a:t>
            </a:r>
            <a:r>
              <a:rPr lang="en-US" dirty="0" err="1">
                <a:hlinkClick r:id="rId41"/>
              </a:rPr>
              <a:t>A</a:t>
            </a:r>
            <a:r>
              <a:rPr lang="en-US" dirty="0">
                <a:hlinkClick r:id="rId41"/>
              </a:rPr>
              <a:t> C </a:t>
            </a:r>
            <a:endParaRPr lang="en-US" dirty="0" smtClean="0">
              <a:hlinkClick r:id="rId41"/>
            </a:endParaRPr>
          </a:p>
          <a:p>
            <a:endParaRPr lang="en-US" dirty="0">
              <a:hlinkClick r:id="rId41"/>
            </a:endParaRPr>
          </a:p>
          <a:p>
            <a:r>
              <a:rPr lang="en-US" dirty="0" err="1" smtClean="0">
                <a:hlinkClick r:id="rId41"/>
              </a:rPr>
              <a:t>Accessories</a:t>
            </a:r>
            <a:r>
              <a:rPr lang="en-US" dirty="0" err="1" smtClean="0">
                <a:hlinkClick r:id="rId42"/>
              </a:rPr>
              <a:t>A</a:t>
            </a:r>
            <a:r>
              <a:rPr lang="en-US" dirty="0" smtClean="0">
                <a:hlinkClick r:id="rId42"/>
              </a:rPr>
              <a:t> </a:t>
            </a:r>
            <a:r>
              <a:rPr lang="en-US" dirty="0">
                <a:hlinkClick r:id="rId42"/>
              </a:rPr>
              <a:t>C </a:t>
            </a:r>
            <a:r>
              <a:rPr lang="en-US" dirty="0" err="1">
                <a:hlinkClick r:id="rId42"/>
              </a:rPr>
              <a:t>Compressor</a:t>
            </a:r>
            <a:r>
              <a:rPr lang="en-US" dirty="0" err="1">
                <a:hlinkClick r:id="rId43"/>
              </a:rPr>
              <a:t>A</a:t>
            </a:r>
            <a:r>
              <a:rPr lang="en-US" dirty="0">
                <a:hlinkClick r:id="rId43"/>
              </a:rPr>
              <a:t> C </a:t>
            </a:r>
            <a:r>
              <a:rPr lang="en-US" dirty="0" err="1">
                <a:hlinkClick r:id="rId43"/>
              </a:rPr>
              <a:t>Parts</a:t>
            </a:r>
            <a:r>
              <a:rPr lang="en-US" dirty="0" err="1">
                <a:hlinkClick r:id="rId44"/>
              </a:rPr>
              <a:t>A</a:t>
            </a:r>
            <a:r>
              <a:rPr lang="en-US" dirty="0">
                <a:hlinkClick r:id="rId44"/>
              </a:rPr>
              <a:t> C </a:t>
            </a:r>
            <a:r>
              <a:rPr lang="en-US" dirty="0" err="1">
                <a:hlinkClick r:id="rId44"/>
              </a:rPr>
              <a:t>Remote</a:t>
            </a:r>
            <a:r>
              <a:rPr lang="en-US" dirty="0" err="1">
                <a:hlinkClick r:id="rId45"/>
              </a:rPr>
              <a:t>A</a:t>
            </a:r>
            <a:r>
              <a:rPr lang="en-US" dirty="0">
                <a:hlinkClick r:id="rId45"/>
              </a:rPr>
              <a:t> C </a:t>
            </a:r>
            <a:r>
              <a:rPr lang="en-US" dirty="0" err="1">
                <a:hlinkClick r:id="rId45"/>
              </a:rPr>
              <a:t>Sock</a:t>
            </a:r>
            <a:r>
              <a:rPr lang="en-US" dirty="0" err="1">
                <a:hlinkClick r:id="rId46"/>
              </a:rPr>
              <a:t>A</a:t>
            </a:r>
            <a:r>
              <a:rPr lang="en-US" dirty="0">
                <a:hlinkClick r:id="rId46"/>
              </a:rPr>
              <a:t> C </a:t>
            </a:r>
            <a:r>
              <a:rPr lang="en-US" dirty="0" err="1">
                <a:hlinkClick r:id="rId46"/>
              </a:rPr>
              <a:t>Yarn</a:t>
            </a:r>
            <a:r>
              <a:rPr lang="en-US" dirty="0" err="1">
                <a:hlinkClick r:id="rId47"/>
              </a:rPr>
              <a:t>A</a:t>
            </a:r>
            <a:r>
              <a:rPr lang="en-US" dirty="0">
                <a:hlinkClick r:id="rId47"/>
              </a:rPr>
              <a:t> Type </a:t>
            </a:r>
            <a:r>
              <a:rPr lang="en-US" dirty="0" err="1">
                <a:hlinkClick r:id="rId47"/>
              </a:rPr>
              <a:t>Male</a:t>
            </a:r>
            <a:r>
              <a:rPr lang="en-US" dirty="0" err="1">
                <a:hlinkClick r:id="rId48"/>
              </a:rPr>
              <a:t>A</a:t>
            </a:r>
            <a:r>
              <a:rPr lang="en-US" dirty="0">
                <a:hlinkClick r:id="rId48"/>
              </a:rPr>
              <a:t> V </a:t>
            </a:r>
            <a:r>
              <a:rPr lang="en-US" dirty="0" err="1">
                <a:hlinkClick r:id="rId48"/>
              </a:rPr>
              <a:t>Cable</a:t>
            </a:r>
            <a:r>
              <a:rPr lang="en-US" dirty="0" err="1">
                <a:hlinkClick r:id="rId49"/>
              </a:rPr>
              <a:t>A</a:t>
            </a:r>
            <a:r>
              <a:rPr lang="en-US" dirty="0">
                <a:hlinkClick r:id="rId49"/>
              </a:rPr>
              <a:t> V </a:t>
            </a:r>
            <a:endParaRPr lang="en-US" dirty="0" smtClean="0">
              <a:hlinkClick r:id="rId49"/>
            </a:endParaRPr>
          </a:p>
          <a:p>
            <a:endParaRPr lang="en-US" dirty="0">
              <a:hlinkClick r:id="rId49"/>
            </a:endParaRPr>
          </a:p>
          <a:p>
            <a:r>
              <a:rPr lang="en-US" dirty="0" err="1" smtClean="0">
                <a:hlinkClick r:id="rId49"/>
              </a:rPr>
              <a:t>Equipment</a:t>
            </a:r>
            <a:r>
              <a:rPr lang="en-US" dirty="0" err="1" smtClean="0">
                <a:hlinkClick r:id="rId50"/>
              </a:rPr>
              <a:t>A</a:t>
            </a:r>
            <a:r>
              <a:rPr lang="en-US" dirty="0" smtClean="0">
                <a:hlinkClick r:id="rId50"/>
              </a:rPr>
              <a:t> </a:t>
            </a:r>
            <a:r>
              <a:rPr lang="en-US" dirty="0">
                <a:hlinkClick r:id="rId50"/>
              </a:rPr>
              <a:t>V </a:t>
            </a:r>
            <a:r>
              <a:rPr lang="en-US" dirty="0" err="1">
                <a:hlinkClick r:id="rId50"/>
              </a:rPr>
              <a:t>Furniture</a:t>
            </a:r>
            <a:r>
              <a:rPr lang="en-US" dirty="0" err="1">
                <a:hlinkClick r:id="rId51"/>
              </a:rPr>
              <a:t>A</a:t>
            </a:r>
            <a:r>
              <a:rPr lang="en-US" dirty="0">
                <a:hlinkClick r:id="rId51"/>
              </a:rPr>
              <a:t> V </a:t>
            </a:r>
            <a:r>
              <a:rPr lang="en-US" dirty="0" err="1">
                <a:hlinkClick r:id="rId51"/>
              </a:rPr>
              <a:t>Mixer</a:t>
            </a:r>
            <a:r>
              <a:rPr lang="en-US" dirty="0" err="1">
                <a:hlinkClick r:id="rId52"/>
              </a:rPr>
              <a:t>A</a:t>
            </a:r>
            <a:r>
              <a:rPr lang="en-US" dirty="0">
                <a:hlinkClick r:id="rId52"/>
              </a:rPr>
              <a:t> V </a:t>
            </a:r>
            <a:r>
              <a:rPr lang="en-US" dirty="0" err="1">
                <a:hlinkClick r:id="rId52"/>
              </a:rPr>
              <a:t>Receiver</a:t>
            </a:r>
            <a:r>
              <a:rPr lang="en-US" dirty="0" err="1">
                <a:hlinkClick r:id="rId53"/>
              </a:rPr>
              <a:t>A</a:t>
            </a:r>
            <a:r>
              <a:rPr lang="en-US" dirty="0">
                <a:hlinkClick r:id="rId53"/>
              </a:rPr>
              <a:t> V </a:t>
            </a:r>
            <a:r>
              <a:rPr lang="en-US" dirty="0" err="1">
                <a:hlinkClick r:id="rId53"/>
              </a:rPr>
              <a:t>Transmitter</a:t>
            </a:r>
            <a:r>
              <a:rPr lang="en-US" dirty="0" err="1">
                <a:hlinkClick r:id="rId54"/>
              </a:rPr>
              <a:t>A-Bike</a:t>
            </a:r>
            <a:r>
              <a:rPr lang="en-US" dirty="0" err="1">
                <a:hlinkClick r:id="rId55"/>
              </a:rPr>
              <a:t>A</a:t>
            </a:r>
            <a:r>
              <a:rPr lang="en-US" dirty="0">
                <a:hlinkClick r:id="rId55"/>
              </a:rPr>
              <a:t>/B </a:t>
            </a:r>
            <a:r>
              <a:rPr lang="en-US" dirty="0" err="1">
                <a:hlinkClick r:id="rId55"/>
              </a:rPr>
              <a:t>Speaker</a:t>
            </a:r>
            <a:r>
              <a:rPr lang="en-US" dirty="0" err="1">
                <a:hlinkClick r:id="rId56"/>
              </a:rPr>
              <a:t>A</a:t>
            </a:r>
            <a:r>
              <a:rPr lang="en-US" dirty="0">
                <a:hlinkClick r:id="rId56"/>
              </a:rPr>
              <a:t>/C</a:t>
            </a:r>
            <a:r>
              <a:rPr lang="en-US" dirty="0">
                <a:hlinkClick r:id="rId57"/>
              </a:rPr>
              <a:t>A/C </a:t>
            </a:r>
            <a:r>
              <a:rPr lang="en-US" dirty="0" err="1">
                <a:hlinkClick r:id="rId57"/>
              </a:rPr>
              <a:t>Bracket</a:t>
            </a:r>
            <a:r>
              <a:rPr lang="en-US" dirty="0" err="1">
                <a:hlinkClick r:id="rId58"/>
              </a:rPr>
              <a:t>A</a:t>
            </a:r>
            <a:r>
              <a:rPr lang="en-US" dirty="0">
                <a:hlinkClick r:id="rId58"/>
              </a:rPr>
              <a:t>/C </a:t>
            </a:r>
            <a:endParaRPr lang="en-US" dirty="0" smtClean="0">
              <a:hlinkClick r:id="rId58"/>
            </a:endParaRPr>
          </a:p>
          <a:p>
            <a:endParaRPr lang="en-US" dirty="0">
              <a:hlinkClick r:id="rId58"/>
            </a:endParaRPr>
          </a:p>
          <a:p>
            <a:r>
              <a:rPr lang="en-US" dirty="0" err="1" smtClean="0">
                <a:hlinkClick r:id="rId58"/>
              </a:rPr>
              <a:t>Compressor</a:t>
            </a:r>
            <a:r>
              <a:rPr lang="en-US" dirty="0" err="1" smtClean="0">
                <a:hlinkClick r:id="rId59"/>
              </a:rPr>
              <a:t>A</a:t>
            </a:r>
            <a:r>
              <a:rPr lang="en-US" dirty="0" smtClean="0">
                <a:hlinkClick r:id="rId59"/>
              </a:rPr>
              <a:t>/C </a:t>
            </a:r>
            <a:r>
              <a:rPr lang="en-US" dirty="0" err="1">
                <a:hlinkClick r:id="rId59"/>
              </a:rPr>
              <a:t>Condenser</a:t>
            </a:r>
            <a:r>
              <a:rPr lang="en-US" dirty="0" err="1">
                <a:hlinkClick r:id="rId60"/>
              </a:rPr>
              <a:t>A</a:t>
            </a:r>
            <a:r>
              <a:rPr lang="en-US" dirty="0">
                <a:hlinkClick r:id="rId60"/>
              </a:rPr>
              <a:t>/C </a:t>
            </a:r>
            <a:r>
              <a:rPr lang="en-US" dirty="0" err="1">
                <a:hlinkClick r:id="rId60"/>
              </a:rPr>
              <a:t>Fitting</a:t>
            </a:r>
            <a:r>
              <a:rPr lang="en-US" dirty="0" err="1">
                <a:hlinkClick r:id="rId61"/>
              </a:rPr>
              <a:t>A</a:t>
            </a:r>
            <a:r>
              <a:rPr lang="en-US" dirty="0">
                <a:hlinkClick r:id="rId61"/>
              </a:rPr>
              <a:t>/C </a:t>
            </a:r>
            <a:r>
              <a:rPr lang="en-US" dirty="0" err="1">
                <a:hlinkClick r:id="rId61"/>
              </a:rPr>
              <a:t>Parts</a:t>
            </a:r>
            <a:r>
              <a:rPr lang="en-US" dirty="0" err="1">
                <a:hlinkClick r:id="rId62"/>
              </a:rPr>
              <a:t>A</a:t>
            </a:r>
            <a:r>
              <a:rPr lang="en-US" dirty="0">
                <a:hlinkClick r:id="rId62"/>
              </a:rPr>
              <a:t>/C Pipe </a:t>
            </a:r>
            <a:r>
              <a:rPr lang="en-US" dirty="0" err="1">
                <a:hlinkClick r:id="rId62"/>
              </a:rPr>
              <a:t>Fitting</a:t>
            </a:r>
            <a:r>
              <a:rPr lang="en-US" dirty="0" err="1">
                <a:hlinkClick r:id="rId63"/>
              </a:rPr>
              <a:t>A</a:t>
            </a:r>
            <a:r>
              <a:rPr lang="en-US" dirty="0">
                <a:hlinkClick r:id="rId63"/>
              </a:rPr>
              <a:t>/C </a:t>
            </a:r>
            <a:r>
              <a:rPr lang="en-US" dirty="0" err="1">
                <a:hlinkClick r:id="rId63"/>
              </a:rPr>
              <a:t>Pump</a:t>
            </a:r>
            <a:r>
              <a:rPr lang="en-US" dirty="0" err="1">
                <a:hlinkClick r:id="rId64"/>
              </a:rPr>
              <a:t>A</a:t>
            </a:r>
            <a:r>
              <a:rPr lang="en-US" dirty="0">
                <a:hlinkClick r:id="rId64"/>
              </a:rPr>
              <a:t>/C </a:t>
            </a:r>
            <a:r>
              <a:rPr lang="en-US" dirty="0" err="1">
                <a:hlinkClick r:id="rId64"/>
              </a:rPr>
              <a:t>Support</a:t>
            </a:r>
            <a:r>
              <a:rPr lang="en-US" dirty="0" err="1">
                <a:hlinkClick r:id="rId65"/>
              </a:rPr>
              <a:t>A</a:t>
            </a:r>
            <a:r>
              <a:rPr lang="en-US" dirty="0">
                <a:hlinkClick r:id="rId65"/>
              </a:rPr>
              <a:t>/C </a:t>
            </a:r>
            <a:r>
              <a:rPr lang="en-US" dirty="0" err="1">
                <a:hlinkClick r:id="rId65"/>
              </a:rPr>
              <a:t>Units</a:t>
            </a:r>
            <a:r>
              <a:rPr lang="en-US" dirty="0" err="1">
                <a:hlinkClick r:id="rId66"/>
              </a:rPr>
              <a:t>A</a:t>
            </a:r>
            <a:r>
              <a:rPr lang="en-US" dirty="0">
                <a:hlinkClick r:id="rId66"/>
              </a:rPr>
              <a:t>/C </a:t>
            </a:r>
            <a:r>
              <a:rPr lang="en-US" dirty="0" err="1">
                <a:hlinkClick r:id="rId66"/>
              </a:rPr>
              <a:t>Valve</a:t>
            </a:r>
            <a:r>
              <a:rPr lang="en-US" dirty="0" err="1">
                <a:hlinkClick r:id="rId67"/>
              </a:rPr>
              <a:t>A</a:t>
            </a:r>
            <a:r>
              <a:rPr lang="en-US" dirty="0">
                <a:hlinkClick r:id="rId67"/>
              </a:rPr>
              <a:t>/V</a:t>
            </a:r>
            <a:r>
              <a:rPr lang="en-US" dirty="0">
                <a:hlinkClick r:id="rId68"/>
              </a:rPr>
              <a:t>A/V </a:t>
            </a:r>
            <a:endParaRPr lang="en-US" dirty="0" smtClean="0">
              <a:hlinkClick r:id="rId68"/>
            </a:endParaRPr>
          </a:p>
          <a:p>
            <a:endParaRPr lang="en-US" dirty="0">
              <a:hlinkClick r:id="rId68"/>
            </a:endParaRPr>
          </a:p>
          <a:p>
            <a:r>
              <a:rPr lang="en-US" dirty="0" err="1" smtClean="0">
                <a:hlinkClick r:id="rId68"/>
              </a:rPr>
              <a:t>Cables</a:t>
            </a:r>
            <a:r>
              <a:rPr lang="en-US" dirty="0" err="1" smtClean="0">
                <a:hlinkClick r:id="rId69"/>
              </a:rPr>
              <a:t>A</a:t>
            </a:r>
            <a:r>
              <a:rPr lang="en-US" dirty="0" smtClean="0">
                <a:hlinkClick r:id="rId69"/>
              </a:rPr>
              <a:t>/V </a:t>
            </a:r>
            <a:r>
              <a:rPr lang="en-US" dirty="0" err="1">
                <a:hlinkClick r:id="rId69"/>
              </a:rPr>
              <a:t>Connector</a:t>
            </a:r>
            <a:r>
              <a:rPr lang="en-US" dirty="0" err="1">
                <a:hlinkClick r:id="rId70"/>
              </a:rPr>
              <a:t>A</a:t>
            </a:r>
            <a:r>
              <a:rPr lang="en-US" dirty="0">
                <a:hlinkClick r:id="rId70"/>
              </a:rPr>
              <a:t>/V Products</a:t>
            </a:r>
            <a:r>
              <a:rPr lang="en-US" dirty="0">
                <a:hlinkClick r:id="rId71"/>
              </a:rPr>
              <a:t>A1200</a:t>
            </a:r>
            <a:r>
              <a:rPr lang="en-US" dirty="0">
                <a:hlinkClick r:id="rId72"/>
              </a:rPr>
              <a:t>A19 Bulb</a:t>
            </a:r>
            <a:r>
              <a:rPr lang="en-US" dirty="0">
                <a:hlinkClick r:id="rId73"/>
              </a:rPr>
              <a:t>A3 Laminator</a:t>
            </a:r>
            <a:r>
              <a:rPr lang="en-US" dirty="0">
                <a:hlinkClick r:id="rId74"/>
              </a:rPr>
              <a:t>A4 </a:t>
            </a:r>
            <a:r>
              <a:rPr lang="en-US" dirty="0" err="1">
                <a:hlinkClick r:id="rId74"/>
              </a:rPr>
              <a:t>Laminator</a:t>
            </a:r>
            <a:r>
              <a:rPr lang="en-US" dirty="0" err="1">
                <a:hlinkClick r:id="rId75"/>
              </a:rPr>
              <a:t>A4</a:t>
            </a:r>
            <a:r>
              <a:rPr lang="en-US" dirty="0">
                <a:hlinkClick r:id="rId75"/>
              </a:rPr>
              <a:t> Paper</a:t>
            </a:r>
            <a:r>
              <a:rPr lang="en-US" dirty="0">
                <a:hlinkClick r:id="rId76"/>
              </a:rPr>
              <a:t>A55</a:t>
            </a:r>
            <a:r>
              <a:rPr lang="en-US" dirty="0">
                <a:hlinkClick r:id="rId77"/>
              </a:rPr>
              <a:t>AA</a:t>
            </a:r>
            <a:r>
              <a:rPr lang="en-US" dirty="0">
                <a:hlinkClick r:id="rId78"/>
              </a:rPr>
              <a:t>AA Alkaline Battery</a:t>
            </a:r>
            <a:r>
              <a:rPr lang="en-US" dirty="0"/>
              <a:t/>
            </a:r>
            <a:br>
              <a:rPr lang="en-US" dirty="0"/>
            </a:br>
            <a:r>
              <a:rPr lang="en-US" dirty="0"/>
              <a:t/>
            </a:r>
            <a:br>
              <a:rPr lang="en-US" dirty="0"/>
            </a:br>
            <a:r>
              <a:rPr lang="en-US" dirty="0">
                <a:hlinkClick r:id="rId79"/>
              </a:rPr>
              <a:t>First</a:t>
            </a:r>
            <a:r>
              <a:rPr lang="en-US" dirty="0"/>
              <a:t> </a:t>
            </a:r>
            <a:r>
              <a:rPr lang="en-US" b="1" dirty="0"/>
              <a:t>1</a:t>
            </a:r>
            <a:r>
              <a:rPr lang="en-US" dirty="0"/>
              <a:t> </a:t>
            </a:r>
            <a:r>
              <a:rPr lang="en-US" dirty="0">
                <a:hlinkClick r:id="rId80"/>
              </a:rPr>
              <a:t>2</a:t>
            </a:r>
            <a:r>
              <a:rPr lang="en-US" dirty="0"/>
              <a:t> </a:t>
            </a:r>
            <a:r>
              <a:rPr lang="en-US" dirty="0">
                <a:hlinkClick r:id="rId81"/>
              </a:rPr>
              <a:t>3</a:t>
            </a:r>
            <a:r>
              <a:rPr lang="en-US" dirty="0"/>
              <a:t> </a:t>
            </a:r>
            <a:r>
              <a:rPr lang="en-US" dirty="0">
                <a:hlinkClick r:id="rId82"/>
              </a:rPr>
              <a:t>4</a:t>
            </a:r>
            <a:r>
              <a:rPr lang="en-US" dirty="0"/>
              <a:t> </a:t>
            </a:r>
            <a:r>
              <a:rPr lang="en-US" dirty="0">
                <a:hlinkClick r:id="rId83"/>
              </a:rPr>
              <a:t>5</a:t>
            </a:r>
            <a:r>
              <a:rPr lang="en-US" dirty="0"/>
              <a:t> </a:t>
            </a:r>
            <a:r>
              <a:rPr lang="en-US" dirty="0">
                <a:hlinkClick r:id="rId84"/>
              </a:rPr>
              <a:t>6</a:t>
            </a:r>
            <a:r>
              <a:rPr lang="en-US" dirty="0"/>
              <a:t> </a:t>
            </a:r>
            <a:r>
              <a:rPr lang="en-US" dirty="0">
                <a:hlinkClick r:id="rId85"/>
              </a:rPr>
              <a:t>7</a:t>
            </a:r>
            <a:r>
              <a:rPr lang="en-US" dirty="0"/>
              <a:t> </a:t>
            </a:r>
            <a:r>
              <a:rPr lang="en-US" dirty="0">
                <a:hlinkClick r:id="rId86"/>
              </a:rPr>
              <a:t>8</a:t>
            </a:r>
            <a:r>
              <a:rPr lang="en-US" dirty="0"/>
              <a:t> </a:t>
            </a:r>
            <a:r>
              <a:rPr lang="en-US" dirty="0">
                <a:hlinkClick r:id="rId87"/>
              </a:rPr>
              <a:t>9</a:t>
            </a:r>
            <a:r>
              <a:rPr lang="en-US" dirty="0"/>
              <a:t> </a:t>
            </a:r>
            <a:r>
              <a:rPr lang="en-US" dirty="0">
                <a:hlinkClick r:id="rId88"/>
              </a:rPr>
              <a:t>10</a:t>
            </a:r>
            <a:r>
              <a:rPr lang="en-US" dirty="0"/>
              <a:t> </a:t>
            </a:r>
            <a:r>
              <a:rPr lang="en-US" dirty="0">
                <a:hlinkClick r:id="rId89"/>
              </a:rPr>
              <a:t>11</a:t>
            </a:r>
            <a:r>
              <a:rPr lang="en-US" dirty="0"/>
              <a:t> </a:t>
            </a:r>
            <a:r>
              <a:rPr lang="en-US" dirty="0">
                <a:hlinkClick r:id="rId90"/>
              </a:rPr>
              <a:t>12</a:t>
            </a:r>
            <a:r>
              <a:rPr lang="en-US" dirty="0"/>
              <a:t> </a:t>
            </a:r>
            <a:r>
              <a:rPr lang="en-US" dirty="0">
                <a:hlinkClick r:id="rId91"/>
              </a:rPr>
              <a:t>13</a:t>
            </a:r>
            <a:r>
              <a:rPr lang="en-US" dirty="0"/>
              <a:t> </a:t>
            </a:r>
            <a:r>
              <a:rPr lang="en-US" dirty="0">
                <a:hlinkClick r:id="rId92"/>
              </a:rPr>
              <a:t>14</a:t>
            </a:r>
            <a:r>
              <a:rPr lang="en-US" dirty="0"/>
              <a:t> </a:t>
            </a:r>
            <a:r>
              <a:rPr lang="en-US" dirty="0">
                <a:hlinkClick r:id="rId80"/>
              </a:rPr>
              <a:t>Next &gt;&gt;</a:t>
            </a:r>
            <a:r>
              <a:rPr lang="en-US" dirty="0"/>
              <a:t> </a:t>
            </a:r>
            <a:r>
              <a:rPr lang="en-US" dirty="0">
                <a:hlinkClick r:id="rId93"/>
              </a:rPr>
              <a:t>Last</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163</Words>
  <Application>Microsoft Office PowerPoint</Application>
  <PresentationFormat>On-screen Show (4:3)</PresentationFormat>
  <Paragraphs>43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Sandra Nijjar</vt:lpstr>
      <vt:lpstr>Slide 2</vt:lpstr>
      <vt:lpstr>Marketing Services</vt:lpstr>
      <vt:lpstr>To add a URL</vt:lpstr>
      <vt:lpstr>Options/Pages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Sandra</dc:creator>
  <cp:lastModifiedBy>training</cp:lastModifiedBy>
  <cp:revision>29</cp:revision>
  <dcterms:created xsi:type="dcterms:W3CDTF">2011-07-02T00:54:11Z</dcterms:created>
  <dcterms:modified xsi:type="dcterms:W3CDTF">2011-07-09T12:42:41Z</dcterms:modified>
</cp:coreProperties>
</file>